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3" r:id="rId5"/>
    <p:sldId id="277" r:id="rId6"/>
    <p:sldId id="279" r:id="rId7"/>
    <p:sldId id="281" r:id="rId8"/>
    <p:sldId id="280" r:id="rId9"/>
    <p:sldId id="284" r:id="rId10"/>
    <p:sldId id="288" r:id="rId11"/>
    <p:sldId id="286" r:id="rId12"/>
    <p:sldId id="285" r:id="rId13"/>
    <p:sldId id="290" r:id="rId14"/>
    <p:sldId id="289" r:id="rId15"/>
    <p:sldId id="292" r:id="rId16"/>
    <p:sldId id="297" r:id="rId17"/>
    <p:sldId id="296" r:id="rId18"/>
    <p:sldId id="271" r:id="rId19"/>
    <p:sldId id="282" r:id="rId20"/>
    <p:sldId id="287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9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87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411F450-0C15-441E-84F7-525C23C58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F31DF8EA-D58D-4A5D-9711-5A5CC67B2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3054235-235E-4482-9EF8-E54EE27D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15B7-C7DA-4562-A553-FB67DECB4188}" type="datetimeFigureOut">
              <a:rPr lang="ko-KR" altLang="en-US" smtClean="0"/>
              <a:pPr/>
              <a:t>2018-12-12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4390734B-CC7A-4CBC-9AD0-3412D0F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E21C90DA-5079-4646-89F4-DD3AA19C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BB-B2D3-43B9-BA21-FCE94E2CB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218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91A244F-1FE3-49B9-B65E-9E3F554B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B59F6104-1E29-46E8-AC8C-DB5C078A4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7C30902A-4C5B-428B-A5EC-53013FC8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15B7-C7DA-4562-A553-FB67DECB4188}" type="datetimeFigureOut">
              <a:rPr lang="ko-KR" altLang="en-US" smtClean="0"/>
              <a:pPr/>
              <a:t>2018-12-12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892CEF0C-4B38-4C6C-AC2D-3C2746EC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2A01FDDF-9397-4DD3-A027-9D6F039D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BB-B2D3-43B9-BA21-FCE94E2CB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9537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FFB8B8E3-E92C-4B1C-AC67-012A1F39D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8EA5A4CA-B8B3-40B1-8DEC-9510563BB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3F3A9AB5-C2A3-4AFF-8791-F25CFC82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15B7-C7DA-4562-A553-FB67DECB4188}" type="datetimeFigureOut">
              <a:rPr lang="ko-KR" altLang="en-US" smtClean="0"/>
              <a:pPr/>
              <a:t>2018-12-12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6B053F2F-8D66-4B03-B071-ED37CBFC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FEE7E1B3-3A00-4455-9AFF-9E1BA660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BB-B2D3-43B9-BA21-FCE94E2CB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9220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EE1E9C9-EA0F-4D7B-8E3C-80637E5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0F2877D-35B0-4EF7-B899-8B522D3EB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8AB9663A-1B51-423B-9627-80152BCD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15B7-C7DA-4562-A553-FB67DECB4188}" type="datetimeFigureOut">
              <a:rPr lang="ko-KR" altLang="en-US" smtClean="0"/>
              <a:pPr/>
              <a:t>2018-12-12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96CD0711-B4B5-4F35-A0FA-4A00685A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5ABB1AC6-6AC4-4A33-A28D-4BD28A04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BB-B2D3-43B9-BA21-FCE94E2CB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0046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983EDA6-5F6B-458E-B0F5-9828449F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3C55179F-785A-4418-AEA8-2F8B5EFA1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E92F4FB-AFD5-4434-9175-6308A393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15B7-C7DA-4562-A553-FB67DECB4188}" type="datetimeFigureOut">
              <a:rPr lang="ko-KR" altLang="en-US" smtClean="0"/>
              <a:pPr/>
              <a:t>2018-12-12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B40F5DD-E899-49A5-946D-C648FBFD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1E72118F-33E1-4813-8549-EE86F653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BB-B2D3-43B9-BA21-FCE94E2CB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75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FED0938-178C-4E3B-93CE-1FC48E64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1EB3657-E542-4B33-8A4F-E3EF38CBD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1B235F2-1750-4638-8573-6E74AB7E4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9EF9E570-1286-47F9-9D6C-B2C45949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15B7-C7DA-4562-A553-FB67DECB4188}" type="datetimeFigureOut">
              <a:rPr lang="ko-KR" altLang="en-US" smtClean="0"/>
              <a:pPr/>
              <a:t>2018-12-12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6CCE4998-6F1E-4497-8F51-6CB141E5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350560A0-4C06-4EA3-989A-CF23D1FD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BB-B2D3-43B9-BA21-FCE94E2CB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0985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1EFF3A1-739E-4DC4-B06D-178B8625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28FEA3BE-2E0F-4F08-9A85-2E6E32C20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B23B6F89-4DDF-403B-A1C3-158748C36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A4EAEC87-71CB-4E84-B6CB-6F35CC7BF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828C689C-CDBE-4B9A-85FB-A3336B936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38090C48-6B4C-488E-9F12-6BC66E86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15B7-C7DA-4562-A553-FB67DECB4188}" type="datetimeFigureOut">
              <a:rPr lang="ko-KR" altLang="en-US" smtClean="0"/>
              <a:pPr/>
              <a:t>2018-12-12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5D79857F-27F2-4029-9525-3E5FCDB6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56AF8F8D-3C74-4F6B-A3EB-C1BD722E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BB-B2D3-43B9-BA21-FCE94E2CB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6957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309DE4F-5066-41DE-9F74-AFDFDB5D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D27DAF32-75BF-4A9C-97BE-FB84ECC2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15B7-C7DA-4562-A553-FB67DECB4188}" type="datetimeFigureOut">
              <a:rPr lang="ko-KR" altLang="en-US" smtClean="0"/>
              <a:pPr/>
              <a:t>2018-12-12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139C9B5A-EEE6-4A19-BD90-D9E7F482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F53C8FA6-0169-4CE4-8D5C-5F6A0CAC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BB-B2D3-43B9-BA21-FCE94E2CB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1146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F8F0EC1-DD5F-43E1-B956-E7BB5E63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15B7-C7DA-4562-A553-FB67DECB4188}" type="datetimeFigureOut">
              <a:rPr lang="ko-KR" altLang="en-US" smtClean="0"/>
              <a:pPr/>
              <a:t>2018-12-12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DEA7548B-8871-4109-BE13-3CEC934F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1E3D85C4-8478-403C-AFA6-57A748B2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BB-B2D3-43B9-BA21-FCE94E2CB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2648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4B1B27C-4951-41D5-A888-482331BD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A1DBCA6-7A70-47AE-966C-98B5C468C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E20B62D-86CE-4C86-A3D4-46AF6558B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B4A3B26-7AE7-4EB8-A485-F16096F9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15B7-C7DA-4562-A553-FB67DECB4188}" type="datetimeFigureOut">
              <a:rPr lang="ko-KR" altLang="en-US" smtClean="0"/>
              <a:pPr/>
              <a:t>2018-12-12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352FC02-21DF-4A32-B6F7-1075180D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26C00623-FBF1-42D0-98AC-1ACF9692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BB-B2D3-43B9-BA21-FCE94E2CB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4656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8435A2B-17D8-4E55-AE71-3DC76FEA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043AD20B-091D-4C56-BFAB-3D8739635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DACD2BF-629C-4274-97E9-789B0019B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1994517F-28AD-4483-90E8-D11A1F88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15B7-C7DA-4562-A553-FB67DECB4188}" type="datetimeFigureOut">
              <a:rPr lang="ko-KR" altLang="en-US" smtClean="0"/>
              <a:pPr/>
              <a:t>2018-12-12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46CDC66-7AA3-4905-8E12-88AF04FB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CD67A285-8D25-4AAB-8B37-950A4725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BB-B2D3-43B9-BA21-FCE94E2CB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1044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825016F8-DA96-4B1F-85F7-34C81EC9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8E5F0CF9-50CD-43DC-A5FA-13801BF8C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35592078-EB79-403C-90B4-0682B1CB0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15B7-C7DA-4562-A553-FB67DECB4188}" type="datetimeFigureOut">
              <a:rPr lang="ko-KR" altLang="en-US" smtClean="0"/>
              <a:pPr/>
              <a:t>2018-12-12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D23EE37-1DDE-4AEA-B3BE-523B0CBBE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7F2938B-C951-4C76-964B-2A304F879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D3BBB-B2D3-43B9-BA21-FCE94E2CB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9720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828889-B4D2-45BA-8E9A-0055FD6C9FAF}"/>
              </a:ext>
            </a:extLst>
          </p:cNvPr>
          <p:cNvSpPr txBox="1"/>
          <p:nvPr/>
        </p:nvSpPr>
        <p:spPr>
          <a:xfrm>
            <a:off x="1745941" y="1217350"/>
            <a:ext cx="8700117" cy="502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증빙자료는 이미지 혹은 일반파일</a:t>
            </a:r>
            <a:r>
              <a:rPr lang="en-US" altLang="ko-KR" dirty="0"/>
              <a:t>(</a:t>
            </a:r>
            <a:r>
              <a:rPr lang="ko-KR" altLang="en-US" dirty="0" err="1"/>
              <a:t>계약서등</a:t>
            </a:r>
            <a:r>
              <a:rPr lang="en-US" altLang="ko-KR" dirty="0"/>
              <a:t>)</a:t>
            </a:r>
            <a:r>
              <a:rPr lang="ko-KR" altLang="en-US" dirty="0"/>
              <a:t>이 </a:t>
            </a:r>
            <a:r>
              <a:rPr lang="ko-KR" altLang="en-US" dirty="0" err="1"/>
              <a:t>첨부될수</a:t>
            </a:r>
            <a:r>
              <a:rPr lang="ko-KR" altLang="en-US" dirty="0"/>
              <a:t> 있어야 합니다</a:t>
            </a:r>
            <a:r>
              <a:rPr lang="en-US" altLang="ko-KR" dirty="0"/>
              <a:t>. </a:t>
            </a:r>
            <a:r>
              <a:rPr lang="ko-KR" altLang="en-US" dirty="0"/>
              <a:t>사용자모드에서는 이미지만 첨부가 되고 있고 관리자모드에서는 일반파일 추가할 수 있는 기능이 있는데</a:t>
            </a:r>
            <a:r>
              <a:rPr lang="en-US" altLang="ko-KR" dirty="0"/>
              <a:t>… </a:t>
            </a:r>
            <a:r>
              <a:rPr lang="ko-KR" altLang="en-US" dirty="0"/>
              <a:t>작동을 하지 않습니다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자료의 조회는 기본적으로 조직을 베이스로 깔고 있습니다</a:t>
            </a:r>
            <a:r>
              <a:rPr lang="en-US" altLang="ko-KR" dirty="0"/>
              <a:t>. </a:t>
            </a:r>
            <a:r>
              <a:rPr lang="ko-KR" altLang="en-US" dirty="0"/>
              <a:t>즉 </a:t>
            </a:r>
            <a:r>
              <a:rPr lang="ko-KR" altLang="en-US" dirty="0" err="1"/>
              <a:t>다시말해서</a:t>
            </a:r>
            <a:r>
              <a:rPr lang="ko-KR" altLang="en-US" dirty="0"/>
              <a:t> </a:t>
            </a:r>
            <a:r>
              <a:rPr lang="ko-KR" altLang="en-US" dirty="0" err="1"/>
              <a:t>다른조직의</a:t>
            </a:r>
            <a:r>
              <a:rPr lang="ko-KR" altLang="en-US" dirty="0"/>
              <a:t> 자료가 섞이면 아무런 의미가 없습니다</a:t>
            </a:r>
            <a:r>
              <a:rPr lang="en-US" altLang="ko-KR" dirty="0"/>
              <a:t>. </a:t>
            </a:r>
            <a:r>
              <a:rPr lang="ko-KR" altLang="en-US" dirty="0"/>
              <a:t>모든 조회 및 등록 프로그램에서는 조직코드는 기본으로 깔고 가야 합니다</a:t>
            </a:r>
            <a:r>
              <a:rPr lang="en-US" altLang="ko-KR" dirty="0"/>
              <a:t>. </a:t>
            </a:r>
            <a:r>
              <a:rPr lang="ko-KR" altLang="en-US" dirty="0"/>
              <a:t>단 </a:t>
            </a:r>
            <a:r>
              <a:rPr lang="en-US" altLang="ko-KR" dirty="0"/>
              <a:t>admin </a:t>
            </a:r>
            <a:r>
              <a:rPr lang="ko-KR" altLang="en-US" dirty="0"/>
              <a:t>만 조직코드를 선택할 수 있어야 합니다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이 시스템의 중요 목적은 증빙의 확인입니다</a:t>
            </a:r>
            <a:r>
              <a:rPr lang="en-US" altLang="ko-KR" dirty="0"/>
              <a:t>. </a:t>
            </a:r>
            <a:r>
              <a:rPr lang="ko-KR" altLang="en-US" dirty="0" err="1"/>
              <a:t>증빙중</a:t>
            </a:r>
            <a:r>
              <a:rPr lang="ko-KR" altLang="en-US" dirty="0"/>
              <a:t> 이미지가 보이는 화면에서는 </a:t>
            </a:r>
            <a:r>
              <a:rPr lang="ko-KR" altLang="en-US" dirty="0" err="1"/>
              <a:t>이미지클릭시</a:t>
            </a:r>
            <a:r>
              <a:rPr lang="ko-KR" altLang="en-US" dirty="0"/>
              <a:t> 팝업으로 모두 처리가 되어야 하고 팝업창은 화면의 </a:t>
            </a:r>
            <a:r>
              <a:rPr lang="en-US" altLang="ko-KR" dirty="0"/>
              <a:t>½ </a:t>
            </a:r>
            <a:r>
              <a:rPr lang="ko-KR" altLang="en-US" dirty="0"/>
              <a:t>크기로 나타나야 하며 브라우저 내용은 마우스로 확대 및 축소가 되어야 합니다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좌측 관리자메뉴 명칭과 기능상단 메뉴 </a:t>
            </a:r>
            <a:r>
              <a:rPr lang="ko-KR" altLang="en-US" dirty="0" err="1"/>
              <a:t>네비게이트명칭이</a:t>
            </a:r>
            <a:r>
              <a:rPr lang="ko-KR" altLang="en-US" dirty="0"/>
              <a:t> 일치 하지 않습니다</a:t>
            </a:r>
            <a:r>
              <a:rPr lang="en-US" altLang="ko-KR" dirty="0"/>
              <a:t>. </a:t>
            </a:r>
            <a:r>
              <a:rPr lang="ko-KR" altLang="en-US" dirty="0"/>
              <a:t>통일시켜야 </a:t>
            </a:r>
            <a:r>
              <a:rPr lang="ko-KR" altLang="en-US" dirty="0" err="1"/>
              <a:t>할것</a:t>
            </a:r>
            <a:r>
              <a:rPr lang="ko-KR" altLang="en-US" dirty="0"/>
              <a:t> 같습니다</a:t>
            </a:r>
            <a:r>
              <a:rPr lang="en-US" altLang="ko-KR"/>
              <a:t>.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0" y="20193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5000" y="368617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0" y="581977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5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7D11C125-D66E-4400-9F59-AFAA2D7DB8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988"/>
            <a:ext cx="12192000" cy="680202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88CEFF82-9C08-4534-8950-09EB109AB535}"/>
              </a:ext>
            </a:extLst>
          </p:cNvPr>
          <p:cNvSpPr/>
          <p:nvPr/>
        </p:nvSpPr>
        <p:spPr>
          <a:xfrm>
            <a:off x="5562600" y="1041400"/>
            <a:ext cx="5359400" cy="275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수정시</a:t>
            </a:r>
            <a:r>
              <a:rPr lang="ko-KR" altLang="en-US" dirty="0"/>
              <a:t> 증빙첨부 파일 </a:t>
            </a:r>
            <a:r>
              <a:rPr lang="ko-KR" altLang="en-US" dirty="0" err="1"/>
              <a:t>추가할수가</a:t>
            </a:r>
            <a:r>
              <a:rPr lang="ko-KR" altLang="en-US" dirty="0"/>
              <a:t> 없음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AE2934A3-AC6B-4270-AA65-F9E7067890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1387" y="4794543"/>
            <a:ext cx="8582025" cy="1038225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="" xmlns:a16="http://schemas.microsoft.com/office/drawing/2014/main" id="{E7C53B78-47C9-441C-AF2D-730E0F169F2F}"/>
              </a:ext>
            </a:extLst>
          </p:cNvPr>
          <p:cNvSpPr/>
          <p:nvPr/>
        </p:nvSpPr>
        <p:spPr>
          <a:xfrm>
            <a:off x="131885" y="2191727"/>
            <a:ext cx="1863970" cy="7473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관리자모드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8300" y="36004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35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FB1DBDF4-4A66-45E9-AF2B-B68703D466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12" y="244475"/>
            <a:ext cx="3228975" cy="85725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9361859E-9FE7-40B3-A44F-DEF72DB816E9}"/>
              </a:ext>
            </a:extLst>
          </p:cNvPr>
          <p:cNvSpPr/>
          <p:nvPr/>
        </p:nvSpPr>
        <p:spPr>
          <a:xfrm>
            <a:off x="4038600" y="244475"/>
            <a:ext cx="5194300" cy="128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로그온 정보가 보여지지 않음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="" xmlns:a16="http://schemas.microsoft.com/office/drawing/2014/main" id="{071D04A6-B006-4D24-AB08-893FEB1B56C8}"/>
              </a:ext>
            </a:extLst>
          </p:cNvPr>
          <p:cNvSpPr/>
          <p:nvPr/>
        </p:nvSpPr>
        <p:spPr>
          <a:xfrm>
            <a:off x="131885" y="2191727"/>
            <a:ext cx="1863970" cy="7473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관리자모드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1430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07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D949385F-CF58-43AB-AB7A-8EF6DBB2EF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"/>
            <a:ext cx="5553075" cy="664845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6CF5ACE1-4B70-406B-8B13-B5132912FCD0}"/>
              </a:ext>
            </a:extLst>
          </p:cNvPr>
          <p:cNvSpPr/>
          <p:nvPr/>
        </p:nvSpPr>
        <p:spPr>
          <a:xfrm>
            <a:off x="6553200" y="419100"/>
            <a:ext cx="4241800" cy="360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증빙목록 </a:t>
            </a:r>
            <a:r>
              <a:rPr lang="ko-KR" altLang="en-US" dirty="0" err="1"/>
              <a:t>수정시</a:t>
            </a:r>
            <a:r>
              <a:rPr lang="ko-KR" altLang="en-US" dirty="0"/>
              <a:t> 공급가액</a:t>
            </a:r>
            <a:r>
              <a:rPr lang="en-US" altLang="ko-KR" dirty="0"/>
              <a:t>/</a:t>
            </a:r>
            <a:r>
              <a:rPr lang="ko-KR" altLang="en-US" dirty="0"/>
              <a:t>부가세액 변경을 하여도 합계금액음 변경이 안됨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="" xmlns:a16="http://schemas.microsoft.com/office/drawing/2014/main" id="{E121BA04-6736-40C5-913D-74F1B746D070}"/>
              </a:ext>
            </a:extLst>
          </p:cNvPr>
          <p:cNvCxnSpPr/>
          <p:nvPr/>
        </p:nvCxnSpPr>
        <p:spPr>
          <a:xfrm flipH="1">
            <a:off x="2832100" y="2565400"/>
            <a:ext cx="3721100" cy="405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사각형: 둥근 모서리 5">
            <a:extLst>
              <a:ext uri="{FF2B5EF4-FFF2-40B4-BE49-F238E27FC236}">
                <a16:creationId xmlns="" xmlns:a16="http://schemas.microsoft.com/office/drawing/2014/main" id="{FD89F56E-D258-4F3D-BE06-38435D1662DB}"/>
              </a:ext>
            </a:extLst>
          </p:cNvPr>
          <p:cNvSpPr/>
          <p:nvPr/>
        </p:nvSpPr>
        <p:spPr>
          <a:xfrm>
            <a:off x="131885" y="2191727"/>
            <a:ext cx="1863970" cy="7473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관리자모드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41021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04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0BD46854-9E55-4BCA-8CC2-483A10CEA4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083" y="0"/>
            <a:ext cx="7278033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10BF9DD-891A-4FA3-9A4D-8DC964572715}"/>
              </a:ext>
            </a:extLst>
          </p:cNvPr>
          <p:cNvSpPr/>
          <p:nvPr/>
        </p:nvSpPr>
        <p:spPr>
          <a:xfrm>
            <a:off x="8813800" y="2247900"/>
            <a:ext cx="3048000" cy="207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금액수정후 저장을 하면 합계금액이 </a:t>
            </a:r>
            <a:r>
              <a:rPr lang="en-US" altLang="ko-KR" dirty="0"/>
              <a:t>0</a:t>
            </a:r>
            <a:r>
              <a:rPr lang="ko-KR" altLang="en-US" dirty="0"/>
              <a:t>으로 변경됨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="" xmlns:a16="http://schemas.microsoft.com/office/drawing/2014/main" id="{FCE31324-A91B-4783-9A86-C30ED33785CE}"/>
              </a:ext>
            </a:extLst>
          </p:cNvPr>
          <p:cNvCxnSpPr/>
          <p:nvPr/>
        </p:nvCxnSpPr>
        <p:spPr>
          <a:xfrm flipH="1">
            <a:off x="2387600" y="3556000"/>
            <a:ext cx="6426200" cy="63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사각형: 둥근 모서리 5">
            <a:extLst>
              <a:ext uri="{FF2B5EF4-FFF2-40B4-BE49-F238E27FC236}">
                <a16:creationId xmlns="" xmlns:a16="http://schemas.microsoft.com/office/drawing/2014/main" id="{150A5C7E-DADB-4D14-9A2F-98AB0309C669}"/>
              </a:ext>
            </a:extLst>
          </p:cNvPr>
          <p:cNvSpPr/>
          <p:nvPr/>
        </p:nvSpPr>
        <p:spPr>
          <a:xfrm>
            <a:off x="131885" y="2191727"/>
            <a:ext cx="1863970" cy="7473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관리자모드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4750" y="45529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74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77C0F133-9492-4227-8480-393F47F080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75" y="458787"/>
            <a:ext cx="10306050" cy="324802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F98B9D7E-FD8F-41E2-B89A-9EEEA14E77F1}"/>
              </a:ext>
            </a:extLst>
          </p:cNvPr>
          <p:cNvSpPr/>
          <p:nvPr/>
        </p:nvSpPr>
        <p:spPr>
          <a:xfrm>
            <a:off x="3073400" y="3911600"/>
            <a:ext cx="3949700" cy="196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증빙목록에서 수정에서 </a:t>
            </a:r>
            <a:r>
              <a:rPr lang="ko-KR" altLang="en-US" dirty="0" err="1"/>
              <a:t>증빙첨부파일</a:t>
            </a:r>
            <a:r>
              <a:rPr lang="ko-KR" altLang="en-US" dirty="0"/>
              <a:t> 추가하면 </a:t>
            </a:r>
            <a:r>
              <a:rPr lang="ko-KR" altLang="en-US" dirty="0" err="1"/>
              <a:t>저장시</a:t>
            </a:r>
            <a:r>
              <a:rPr lang="ko-KR" altLang="en-US" dirty="0"/>
              <a:t> 저장이 안되고 </a:t>
            </a:r>
            <a:r>
              <a:rPr lang="ko-KR" altLang="en-US" dirty="0" err="1"/>
              <a:t>오류남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="" xmlns:a16="http://schemas.microsoft.com/office/drawing/2014/main" id="{99FC6C3F-1880-4C8D-8435-E94BD910EDBC}"/>
              </a:ext>
            </a:extLst>
          </p:cNvPr>
          <p:cNvSpPr/>
          <p:nvPr/>
        </p:nvSpPr>
        <p:spPr>
          <a:xfrm>
            <a:off x="131885" y="4439627"/>
            <a:ext cx="1863970" cy="7473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관리자모드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7050" y="32956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4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5BDBE20F-38E7-4D95-9934-37A10FB500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660" y="285750"/>
            <a:ext cx="3008051" cy="6029325"/>
          </a:xfrm>
          <a:prstGeom prst="rect">
            <a:avLst/>
          </a:prstGeom>
        </p:spPr>
      </p:pic>
      <p:sp>
        <p:nvSpPr>
          <p:cNvPr id="5" name="설명선: 굽은 선(테두리 및 강조선) 4">
            <a:extLst>
              <a:ext uri="{FF2B5EF4-FFF2-40B4-BE49-F238E27FC236}">
                <a16:creationId xmlns="" xmlns:a16="http://schemas.microsoft.com/office/drawing/2014/main" id="{A8C46B75-0C17-41A7-8FFB-199EC9376F5E}"/>
              </a:ext>
            </a:extLst>
          </p:cNvPr>
          <p:cNvSpPr/>
          <p:nvPr/>
        </p:nvSpPr>
        <p:spPr>
          <a:xfrm>
            <a:off x="6096000" y="1878202"/>
            <a:ext cx="3117515" cy="68548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0006"/>
              <a:gd name="adj6" fmla="val -1304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첨부이미지가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없는 경우에는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No Image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이미지를 넣어서 처리해 주세요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="" xmlns:a16="http://schemas.microsoft.com/office/drawing/2014/main" id="{FE7E6DDF-89C0-4A66-9285-50044A95F2E0}"/>
              </a:ext>
            </a:extLst>
          </p:cNvPr>
          <p:cNvSpPr/>
          <p:nvPr/>
        </p:nvSpPr>
        <p:spPr>
          <a:xfrm>
            <a:off x="131885" y="117132"/>
            <a:ext cx="1863970" cy="7473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사용자모드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8850" y="27559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20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CF14924B-F4C4-4D3B-9C84-0420A346FF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6385" y="371475"/>
            <a:ext cx="3015665" cy="6044586"/>
          </a:xfrm>
          <a:prstGeom prst="rect">
            <a:avLst/>
          </a:prstGeom>
        </p:spPr>
      </p:pic>
      <p:sp>
        <p:nvSpPr>
          <p:cNvPr id="5" name="설명선: 굽은 선(테두리 및 강조선) 4">
            <a:extLst>
              <a:ext uri="{FF2B5EF4-FFF2-40B4-BE49-F238E27FC236}">
                <a16:creationId xmlns="" xmlns:a16="http://schemas.microsoft.com/office/drawing/2014/main" id="{A8C46B75-0C17-41A7-8FFB-199EC9376F5E}"/>
              </a:ext>
            </a:extLst>
          </p:cNvPr>
          <p:cNvSpPr/>
          <p:nvPr/>
        </p:nvSpPr>
        <p:spPr>
          <a:xfrm>
            <a:off x="6096000" y="1878202"/>
            <a:ext cx="3117515" cy="68548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8024"/>
              <a:gd name="adj6" fmla="val -751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마지막 부분에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승인여부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: Yes”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를 보여 주세요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No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혹은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널일경우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No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로 표시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="" xmlns:a16="http://schemas.microsoft.com/office/drawing/2014/main" id="{FE7E6DDF-89C0-4A66-9285-50044A95F2E0}"/>
              </a:ext>
            </a:extLst>
          </p:cNvPr>
          <p:cNvSpPr/>
          <p:nvPr/>
        </p:nvSpPr>
        <p:spPr>
          <a:xfrm>
            <a:off x="131885" y="117132"/>
            <a:ext cx="1863970" cy="7473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사용자모드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9650" y="27114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44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="" xmlns:a16="http://schemas.microsoft.com/office/drawing/2014/main" id="{FE7E6DDF-89C0-4A66-9285-50044A95F2E0}"/>
              </a:ext>
            </a:extLst>
          </p:cNvPr>
          <p:cNvSpPr/>
          <p:nvPr/>
        </p:nvSpPr>
        <p:spPr>
          <a:xfrm>
            <a:off x="131885" y="117132"/>
            <a:ext cx="1863970" cy="7473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사용자모드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37153E4A-2709-4533-8AA6-7A910AE40A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6305" y="371475"/>
            <a:ext cx="3015665" cy="6044586"/>
          </a:xfrm>
          <a:prstGeom prst="rect">
            <a:avLst/>
          </a:prstGeom>
        </p:spPr>
      </p:pic>
      <p:sp>
        <p:nvSpPr>
          <p:cNvPr id="5" name="설명선: 굽은 선(테두리 및 강조선) 4">
            <a:extLst>
              <a:ext uri="{FF2B5EF4-FFF2-40B4-BE49-F238E27FC236}">
                <a16:creationId xmlns="" xmlns:a16="http://schemas.microsoft.com/office/drawing/2014/main" id="{A8C46B75-0C17-41A7-8FFB-199EC9376F5E}"/>
              </a:ext>
            </a:extLst>
          </p:cNvPr>
          <p:cNvSpPr/>
          <p:nvPr/>
        </p:nvSpPr>
        <p:spPr>
          <a:xfrm>
            <a:off x="6096000" y="1878202"/>
            <a:ext cx="3117515" cy="68548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7477"/>
              <a:gd name="adj6" fmla="val -1069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마지막 부분에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승인여부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: Yes”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를 표시하고 승인이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된건에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대해서는 수정 및 삭제가 되지 않도록 해 주세요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8850" y="27559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16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B0BDBEF6-3330-4DB9-803D-1E1D5A6FD913}"/>
              </a:ext>
            </a:extLst>
          </p:cNvPr>
          <p:cNvSpPr/>
          <p:nvPr/>
        </p:nvSpPr>
        <p:spPr>
          <a:xfrm>
            <a:off x="3064933" y="1583267"/>
            <a:ext cx="5723467" cy="241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사용자용 프로그램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="" xmlns:a16="http://schemas.microsoft.com/office/drawing/2014/main" id="{40C53BE6-24A4-49F7-9283-AE8978513803}"/>
              </a:ext>
            </a:extLst>
          </p:cNvPr>
          <p:cNvSpPr/>
          <p:nvPr/>
        </p:nvSpPr>
        <p:spPr>
          <a:xfrm>
            <a:off x="131885" y="117132"/>
            <a:ext cx="1863970" cy="7473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사용자모드</a:t>
            </a:r>
          </a:p>
        </p:txBody>
      </p:sp>
    </p:spTree>
    <p:extLst>
      <p:ext uri="{BB962C8B-B14F-4D97-AF65-F5344CB8AC3E}">
        <p14:creationId xmlns="" xmlns:p14="http://schemas.microsoft.com/office/powerpoint/2010/main" val="751282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620C7ACF-BF95-41B9-9681-4243DCCCDB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5064"/>
            <a:ext cx="8763000" cy="6067871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9684F32B-4519-4D30-9CDC-59E910DAD2F0}"/>
              </a:ext>
            </a:extLst>
          </p:cNvPr>
          <p:cNvSpPr/>
          <p:nvPr/>
        </p:nvSpPr>
        <p:spPr>
          <a:xfrm>
            <a:off x="9258300" y="4597400"/>
            <a:ext cx="2933700" cy="146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숫자 </a:t>
            </a:r>
            <a:r>
              <a:rPr lang="en-US" altLang="ko-KR" dirty="0"/>
              <a:t>, </a:t>
            </a:r>
            <a:r>
              <a:rPr lang="ko-KR" altLang="en-US" dirty="0"/>
              <a:t>보이게 해 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="" xmlns:a16="http://schemas.microsoft.com/office/drawing/2014/main" id="{54D54D7D-BE6A-463B-816B-2EB15FD2B26F}"/>
              </a:ext>
            </a:extLst>
          </p:cNvPr>
          <p:cNvSpPr/>
          <p:nvPr/>
        </p:nvSpPr>
        <p:spPr>
          <a:xfrm>
            <a:off x="131885" y="117132"/>
            <a:ext cx="1863970" cy="7473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사용자모드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66251" y="4162425"/>
            <a:ext cx="102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수정완료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68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375C31A7-94A4-4CC4-A462-94BC0025D6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1561" y="848896"/>
            <a:ext cx="7628878" cy="409257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2AF7139C-8FD9-4FB8-962C-AA5165D074BD}"/>
              </a:ext>
            </a:extLst>
          </p:cNvPr>
          <p:cNvSpPr/>
          <p:nvPr/>
        </p:nvSpPr>
        <p:spPr>
          <a:xfrm>
            <a:off x="4129468" y="2631652"/>
            <a:ext cx="3933063" cy="1594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로그인 되었습니다</a:t>
            </a:r>
            <a:r>
              <a:rPr lang="en-US" altLang="ko-KR" dirty="0"/>
              <a:t>. </a:t>
            </a:r>
            <a:r>
              <a:rPr lang="ko-KR" altLang="en-US" dirty="0"/>
              <a:t>메시지 제거해 주세요 마찬가지로 로그아웃 되었습니다</a:t>
            </a:r>
            <a:r>
              <a:rPr lang="en-US" altLang="ko-KR" dirty="0"/>
              <a:t>. </a:t>
            </a:r>
            <a:r>
              <a:rPr lang="ko-KR" altLang="en-US" dirty="0"/>
              <a:t>메시지 제거해 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="" xmlns:a16="http://schemas.microsoft.com/office/drawing/2014/main" id="{E3CF319A-71AD-4876-86B7-6ACB1824DB71}"/>
              </a:ext>
            </a:extLst>
          </p:cNvPr>
          <p:cNvSpPr/>
          <p:nvPr/>
        </p:nvSpPr>
        <p:spPr>
          <a:xfrm>
            <a:off x="131885" y="117132"/>
            <a:ext cx="1863970" cy="7473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관리자모드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3700" y="47434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8444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42F1BA7B-6298-4B08-A40F-FCDA8B685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87" y="239712"/>
            <a:ext cx="10120313" cy="421957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CA3F59B7-05B5-4EC0-B26B-512AF39FEB96}"/>
              </a:ext>
            </a:extLst>
          </p:cNvPr>
          <p:cNvSpPr/>
          <p:nvPr/>
        </p:nvSpPr>
        <p:spPr>
          <a:xfrm>
            <a:off x="2959100" y="3678237"/>
            <a:ext cx="7188200" cy="156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증빙내용 수정 후 저장 버튼이 없음</a:t>
            </a:r>
            <a:r>
              <a:rPr lang="en-US" altLang="ko-KR" dirty="0"/>
              <a:t>(</a:t>
            </a:r>
            <a:r>
              <a:rPr lang="ko-KR" altLang="en-US" dirty="0"/>
              <a:t>승인 안된 자료는 수정이 가능하고 승인자료는 수정이 되지 말아야함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="" xmlns:a16="http://schemas.microsoft.com/office/drawing/2014/main" id="{5CB566CF-A1A7-4917-8D75-58A650494316}"/>
              </a:ext>
            </a:extLst>
          </p:cNvPr>
          <p:cNvSpPr/>
          <p:nvPr/>
        </p:nvSpPr>
        <p:spPr>
          <a:xfrm>
            <a:off x="131885" y="117132"/>
            <a:ext cx="1863970" cy="7473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사용자모드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8650" y="5422900"/>
            <a:ext cx="83583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en-US" altLang="ko-KR" sz="2800" dirty="0" smtClean="0">
              <a:solidFill>
                <a:srgbClr val="FF0000"/>
              </a:solidFill>
            </a:endParaRPr>
          </a:p>
          <a:p>
            <a:r>
              <a:rPr lang="ko-KR" altLang="en-US" sz="2800" dirty="0" smtClean="0">
                <a:solidFill>
                  <a:srgbClr val="FF0000"/>
                </a:solidFill>
              </a:rPr>
              <a:t>승인된 건은 사용자가 </a:t>
            </a:r>
            <a:r>
              <a:rPr lang="ko-KR" altLang="en-US" sz="2800" dirty="0" err="1" smtClean="0">
                <a:solidFill>
                  <a:srgbClr val="FF0000"/>
                </a:solidFill>
              </a:rPr>
              <a:t>수정못하게</a:t>
            </a:r>
            <a:r>
              <a:rPr lang="ko-KR" altLang="en-US" sz="2800" dirty="0" smtClean="0">
                <a:solidFill>
                  <a:srgbClr val="FF0000"/>
                </a:solidFill>
              </a:rPr>
              <a:t> 버튼을 </a:t>
            </a:r>
            <a:r>
              <a:rPr lang="ko-KR" altLang="en-US" sz="2800" dirty="0" err="1" smtClean="0">
                <a:solidFill>
                  <a:srgbClr val="FF0000"/>
                </a:solidFill>
              </a:rPr>
              <a:t>숨김니다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35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5880A7F6-B907-4FBD-8FF8-4AAA4DA66A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110" y="1144571"/>
            <a:ext cx="2684546" cy="5380892"/>
          </a:xfrm>
          <a:prstGeom prst="rect">
            <a:avLst/>
          </a:prstGeom>
        </p:spPr>
      </p:pic>
      <p:sp>
        <p:nvSpPr>
          <p:cNvPr id="5" name="설명선: 굽은 선(테두리 및 강조선) 4">
            <a:extLst>
              <a:ext uri="{FF2B5EF4-FFF2-40B4-BE49-F238E27FC236}">
                <a16:creationId xmlns="" xmlns:a16="http://schemas.microsoft.com/office/drawing/2014/main" id="{F69BBB7D-AA0A-48EF-958A-116D2F1E24E7}"/>
              </a:ext>
            </a:extLst>
          </p:cNvPr>
          <p:cNvSpPr/>
          <p:nvPr/>
        </p:nvSpPr>
        <p:spPr>
          <a:xfrm>
            <a:off x="6293896" y="369589"/>
            <a:ext cx="3117515" cy="49488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0269"/>
              <a:gd name="adj6" fmla="val -1135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증빙관리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”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로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변경요망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설명선: 굽은 선(테두리 및 강조선) 5">
            <a:extLst>
              <a:ext uri="{FF2B5EF4-FFF2-40B4-BE49-F238E27FC236}">
                <a16:creationId xmlns="" xmlns:a16="http://schemas.microsoft.com/office/drawing/2014/main" id="{2CFF8C73-985D-4196-A557-9BBC9755E1EC}"/>
              </a:ext>
            </a:extLst>
          </p:cNvPr>
          <p:cNvSpPr/>
          <p:nvPr/>
        </p:nvSpPr>
        <p:spPr>
          <a:xfrm>
            <a:off x="6293896" y="4897627"/>
            <a:ext cx="3117515" cy="68548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8024"/>
              <a:gd name="adj6" fmla="val -751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링크 기능이 없음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??? </a:t>
            </a:r>
          </a:p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사용자 암호변경 기능이 없는데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…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그것으로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대체요망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설명선: 굽은 선(테두리 및 강조선) 6">
            <a:extLst>
              <a:ext uri="{FF2B5EF4-FFF2-40B4-BE49-F238E27FC236}">
                <a16:creationId xmlns="" xmlns:a16="http://schemas.microsoft.com/office/drawing/2014/main" id="{A556179B-ED55-4FF2-BE3F-995DF174BAA8}"/>
              </a:ext>
            </a:extLst>
          </p:cNvPr>
          <p:cNvSpPr/>
          <p:nvPr/>
        </p:nvSpPr>
        <p:spPr>
          <a:xfrm>
            <a:off x="6293896" y="1712928"/>
            <a:ext cx="3117515" cy="49488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3162"/>
              <a:gd name="adj6" fmla="val -638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문구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증빙 선택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”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로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변경요망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="" xmlns:a16="http://schemas.microsoft.com/office/drawing/2014/main" id="{A658CF02-0D9E-415B-AA53-B5E53901386C}"/>
              </a:ext>
            </a:extLst>
          </p:cNvPr>
          <p:cNvSpPr/>
          <p:nvPr/>
        </p:nvSpPr>
        <p:spPr>
          <a:xfrm>
            <a:off x="131885" y="117132"/>
            <a:ext cx="1863970" cy="7473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사용자모드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50400" y="4191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39300" y="17272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2950" y="49149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80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58470023-6014-4881-9D3E-ECD4A1489C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87" y="3827992"/>
            <a:ext cx="7743825" cy="22669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F9DA77FA-1475-4DE7-BED0-1FCCAC7E67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70" y="16933"/>
            <a:ext cx="8129058" cy="356368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043262DB-B4CD-43E3-B69C-A3F05421EC3A}"/>
              </a:ext>
            </a:extLst>
          </p:cNvPr>
          <p:cNvSpPr/>
          <p:nvPr/>
        </p:nvSpPr>
        <p:spPr>
          <a:xfrm>
            <a:off x="8506617" y="3580620"/>
            <a:ext cx="31369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번호가 </a:t>
            </a:r>
            <a:r>
              <a:rPr lang="en-US" altLang="ko-KR" dirty="0"/>
              <a:t>1</a:t>
            </a:r>
            <a:r>
              <a:rPr lang="ko-KR" altLang="en-US" dirty="0"/>
              <a:t>번부터 나오도록 수정해 주세요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="" xmlns:a16="http://schemas.microsoft.com/office/drawing/2014/main" id="{8436E20B-7BE3-4C25-8DBE-130A0764C158}"/>
              </a:ext>
            </a:extLst>
          </p:cNvPr>
          <p:cNvCxnSpPr>
            <a:cxnSpLocks/>
          </p:cNvCxnSpPr>
          <p:nvPr/>
        </p:nvCxnSpPr>
        <p:spPr>
          <a:xfrm flipH="1">
            <a:off x="749300" y="3827992"/>
            <a:ext cx="7757317" cy="31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3E735179-26F0-45D7-8444-843DC6B6C7F4}"/>
              </a:ext>
            </a:extLst>
          </p:cNvPr>
          <p:cNvSpPr/>
          <p:nvPr/>
        </p:nvSpPr>
        <p:spPr>
          <a:xfrm>
            <a:off x="8506617" y="4393671"/>
            <a:ext cx="29972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승인여부가 표시되지 않습니다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="" xmlns:a16="http://schemas.microsoft.com/office/drawing/2014/main" id="{0562F1F4-3136-46CA-AAE8-E4FA5DCAC4D5}"/>
              </a:ext>
            </a:extLst>
          </p:cNvPr>
          <p:cNvCxnSpPr/>
          <p:nvPr/>
        </p:nvCxnSpPr>
        <p:spPr>
          <a:xfrm flipH="1" flipV="1">
            <a:off x="5905500" y="4551892"/>
            <a:ext cx="2601117" cy="36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14EBBF90-E4E9-4893-AFAA-8166BF58E551}"/>
              </a:ext>
            </a:extLst>
          </p:cNvPr>
          <p:cNvSpPr/>
          <p:nvPr/>
        </p:nvSpPr>
        <p:spPr>
          <a:xfrm>
            <a:off x="8108535" y="532255"/>
            <a:ext cx="3933063" cy="5666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조직 검색조건으로 추가되어야 함</a:t>
            </a:r>
          </a:p>
        </p:txBody>
      </p:sp>
      <p:sp>
        <p:nvSpPr>
          <p:cNvPr id="7" name="설명선: 굽은 선(테두리 및 강조선) 6">
            <a:extLst>
              <a:ext uri="{FF2B5EF4-FFF2-40B4-BE49-F238E27FC236}">
                <a16:creationId xmlns="" xmlns:a16="http://schemas.microsoft.com/office/drawing/2014/main" id="{180FD689-3DCD-45F5-9592-FFD4B54FA7F9}"/>
              </a:ext>
            </a:extLst>
          </p:cNvPr>
          <p:cNvSpPr/>
          <p:nvPr/>
        </p:nvSpPr>
        <p:spPr>
          <a:xfrm>
            <a:off x="4271665" y="196397"/>
            <a:ext cx="3117515" cy="49488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1404"/>
              <a:gd name="adj6" fmla="val -646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증빙기간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증빙기간 일자를 수기 입력하면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입력분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무시되고 현재일자로 바뀜 </a:t>
            </a:r>
          </a:p>
        </p:txBody>
      </p:sp>
      <p:sp>
        <p:nvSpPr>
          <p:cNvPr id="12" name="설명선: 굽은 선(테두리 및 강조선) 11">
            <a:extLst>
              <a:ext uri="{FF2B5EF4-FFF2-40B4-BE49-F238E27FC236}">
                <a16:creationId xmlns="" xmlns:a16="http://schemas.microsoft.com/office/drawing/2014/main" id="{D6EFA804-3B68-4B6A-B403-09CFE4F0C9A9}"/>
              </a:ext>
            </a:extLst>
          </p:cNvPr>
          <p:cNvSpPr/>
          <p:nvPr/>
        </p:nvSpPr>
        <p:spPr>
          <a:xfrm>
            <a:off x="4271665" y="870750"/>
            <a:ext cx="3117515" cy="49488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2809"/>
              <a:gd name="adj6" fmla="val -460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작성사용자명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: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작성사용자명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검색조건 추가</a:t>
            </a:r>
          </a:p>
        </p:txBody>
      </p:sp>
      <p:sp>
        <p:nvSpPr>
          <p:cNvPr id="15" name="설명선: 굽은 선(테두리 및 강조선) 14">
            <a:extLst>
              <a:ext uri="{FF2B5EF4-FFF2-40B4-BE49-F238E27FC236}">
                <a16:creationId xmlns="" xmlns:a16="http://schemas.microsoft.com/office/drawing/2014/main" id="{78B4FDE5-996A-4453-B95F-E40620A84C36}"/>
              </a:ext>
            </a:extLst>
          </p:cNvPr>
          <p:cNvSpPr/>
          <p:nvPr/>
        </p:nvSpPr>
        <p:spPr>
          <a:xfrm>
            <a:off x="8556694" y="1749021"/>
            <a:ext cx="3117515" cy="49488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6625"/>
              <a:gd name="adj6" fmla="val -999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금액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우정렬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천단위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표시 해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주시길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바랍니다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설명선: 굽은 선(테두리 및 강조선) 15">
            <a:extLst>
              <a:ext uri="{FF2B5EF4-FFF2-40B4-BE49-F238E27FC236}">
                <a16:creationId xmlns="" xmlns:a16="http://schemas.microsoft.com/office/drawing/2014/main" id="{15B1049B-9DDA-4F4D-83C6-D649E144E614}"/>
              </a:ext>
            </a:extLst>
          </p:cNvPr>
          <p:cNvSpPr/>
          <p:nvPr/>
        </p:nvSpPr>
        <p:spPr>
          <a:xfrm>
            <a:off x="8556694" y="2646570"/>
            <a:ext cx="3117515" cy="49488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5587"/>
              <a:gd name="adj6" fmla="val -1480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증빙제목칸을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최대한 늘려 주세요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="" xmlns:a16="http://schemas.microsoft.com/office/drawing/2014/main" id="{1302F7B6-2398-4580-976F-5CC4D1419160}"/>
              </a:ext>
            </a:extLst>
          </p:cNvPr>
          <p:cNvSpPr/>
          <p:nvPr/>
        </p:nvSpPr>
        <p:spPr>
          <a:xfrm>
            <a:off x="131885" y="2883349"/>
            <a:ext cx="1863970" cy="7473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관리자모드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10725" y="1974850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FF0000"/>
                </a:solidFill>
              </a:rPr>
              <a:t>수정완료</a:t>
            </a:r>
            <a:endParaRPr lang="ko-KR" altLang="en-US" sz="15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05975" y="2946400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FF0000"/>
                </a:solidFill>
              </a:rPr>
              <a:t>수정완료</a:t>
            </a:r>
            <a:endParaRPr lang="ko-KR" altLang="en-US" sz="15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29625" y="393382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1600" y="49149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3450" y="11239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32575" y="3619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42400" y="8191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45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522AB0A6-2DAE-4E37-BAFA-09D0E63DF1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0" y="1"/>
            <a:ext cx="7467600" cy="214124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D61C3C9F-C2AC-477F-908B-062CD32D2B96}"/>
              </a:ext>
            </a:extLst>
          </p:cNvPr>
          <p:cNvSpPr/>
          <p:nvPr/>
        </p:nvSpPr>
        <p:spPr>
          <a:xfrm>
            <a:off x="8077200" y="220862"/>
            <a:ext cx="3937000" cy="92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1) </a:t>
            </a:r>
            <a:r>
              <a:rPr lang="ko-KR" altLang="en-US" dirty="0"/>
              <a:t>기본선택여부 선택을 안함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1490CD63-5918-4724-A70B-9A10AA3923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18715"/>
            <a:ext cx="12192000" cy="239500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9A0F667B-A63F-4A2D-A852-572D945C502E}"/>
              </a:ext>
            </a:extLst>
          </p:cNvPr>
          <p:cNvSpPr/>
          <p:nvPr/>
        </p:nvSpPr>
        <p:spPr>
          <a:xfrm>
            <a:off x="8077200" y="1355939"/>
            <a:ext cx="3937000" cy="92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2) 3</a:t>
            </a:r>
            <a:r>
              <a:rPr lang="ko-KR" altLang="en-US" dirty="0"/>
              <a:t>번째 값을 기본선택여부 예 저장함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="" xmlns:a16="http://schemas.microsoft.com/office/drawing/2014/main" id="{26E9B98A-87C3-42F9-8B40-0CAB8E177DB2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045700" y="2283039"/>
            <a:ext cx="190500" cy="1613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="" xmlns:a16="http://schemas.microsoft.com/office/drawing/2014/main" id="{2AA354D4-3CF7-417F-90D9-1242382B632E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350000" y="684412"/>
            <a:ext cx="1727200" cy="59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1A11BFDA-7B66-4A59-831F-AE8A673AC0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700" y="5087923"/>
            <a:ext cx="10096500" cy="1549215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65918C21-CA89-4EEB-AD48-DCB6D48C47C8}"/>
              </a:ext>
            </a:extLst>
          </p:cNvPr>
          <p:cNvSpPr/>
          <p:nvPr/>
        </p:nvSpPr>
        <p:spPr>
          <a:xfrm>
            <a:off x="8077200" y="4691184"/>
            <a:ext cx="3975100" cy="604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3) </a:t>
            </a:r>
            <a:r>
              <a:rPr lang="ko-KR" altLang="en-US" dirty="0" err="1"/>
              <a:t>다른값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번째 자료가 변경됨</a:t>
            </a: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="" xmlns:a16="http://schemas.microsoft.com/office/drawing/2014/main" id="{D9A5A0A9-8EDF-48BC-84EC-E6167F80A886}"/>
              </a:ext>
            </a:extLst>
          </p:cNvPr>
          <p:cNvCxnSpPr/>
          <p:nvPr/>
        </p:nvCxnSpPr>
        <p:spPr>
          <a:xfrm flipH="1">
            <a:off x="8636000" y="5295900"/>
            <a:ext cx="160020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사각형: 둥근 모서리 11">
            <a:extLst>
              <a:ext uri="{FF2B5EF4-FFF2-40B4-BE49-F238E27FC236}">
                <a16:creationId xmlns="" xmlns:a16="http://schemas.microsoft.com/office/drawing/2014/main" id="{44FF9EB1-4D6D-4A99-B7F9-22694B2287F3}"/>
              </a:ext>
            </a:extLst>
          </p:cNvPr>
          <p:cNvSpPr/>
          <p:nvPr/>
        </p:nvSpPr>
        <p:spPr>
          <a:xfrm>
            <a:off x="131885" y="4142208"/>
            <a:ext cx="1863970" cy="7473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관리자모드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1875" y="40767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2850" y="18669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2850" y="80962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02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529A5F63-DE8D-484A-9310-D7F0177A1E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180"/>
            <a:ext cx="10198100" cy="595764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6FAAACF6-12A6-48A4-9F7F-F54DB4C6C07C}"/>
              </a:ext>
            </a:extLst>
          </p:cNvPr>
          <p:cNvSpPr/>
          <p:nvPr/>
        </p:nvSpPr>
        <p:spPr>
          <a:xfrm>
            <a:off x="6515100" y="1600200"/>
            <a:ext cx="4686300" cy="143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1) </a:t>
            </a:r>
            <a:r>
              <a:rPr lang="ko-KR" altLang="en-US" dirty="0"/>
              <a:t>증빙기간이 조회자료가 맞지 않아요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="" xmlns:a16="http://schemas.microsoft.com/office/drawing/2014/main" id="{4BD53E89-86CA-44F2-AAA4-C356532B6832}"/>
              </a:ext>
            </a:extLst>
          </p:cNvPr>
          <p:cNvCxnSpPr/>
          <p:nvPr/>
        </p:nvCxnSpPr>
        <p:spPr>
          <a:xfrm flipH="1">
            <a:off x="3835400" y="2565400"/>
            <a:ext cx="267970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5323B7F3-652C-4364-AF08-5088A62077C2}"/>
              </a:ext>
            </a:extLst>
          </p:cNvPr>
          <p:cNvSpPr/>
          <p:nvPr/>
        </p:nvSpPr>
        <p:spPr>
          <a:xfrm>
            <a:off x="7239000" y="4064000"/>
            <a:ext cx="3962400" cy="134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최근 입력 자료가 아래에 </a:t>
            </a:r>
            <a:r>
              <a:rPr lang="ko-KR" altLang="en-US" dirty="0" err="1"/>
              <a:t>보여짐</a:t>
            </a:r>
            <a:r>
              <a:rPr lang="en-US" altLang="ko-KR" dirty="0"/>
              <a:t>(</a:t>
            </a:r>
            <a:r>
              <a:rPr lang="ko-KR" altLang="en-US" dirty="0"/>
              <a:t>정렬이 안됨</a:t>
            </a:r>
            <a:r>
              <a:rPr lang="en-US" altLang="ko-KR" dirty="0"/>
              <a:t>) </a:t>
            </a:r>
            <a:r>
              <a:rPr lang="ko-KR" altLang="en-US" dirty="0"/>
              <a:t>번호는 </a:t>
            </a:r>
            <a:r>
              <a:rPr lang="en-US" altLang="ko-KR" dirty="0"/>
              <a:t>DESC</a:t>
            </a:r>
            <a:r>
              <a:rPr lang="ko-KR" altLang="en-US" dirty="0"/>
              <a:t>인데</a:t>
            </a:r>
            <a:r>
              <a:rPr lang="en-US" altLang="ko-KR" dirty="0"/>
              <a:t>..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40F308B4-99E2-4056-8D4B-C7139981BA02}"/>
              </a:ext>
            </a:extLst>
          </p:cNvPr>
          <p:cNvSpPr/>
          <p:nvPr/>
        </p:nvSpPr>
        <p:spPr>
          <a:xfrm>
            <a:off x="2919046" y="399198"/>
            <a:ext cx="4319954" cy="547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메뉴명은 </a:t>
            </a:r>
            <a:r>
              <a:rPr lang="en-US" altLang="ko-KR" dirty="0"/>
              <a:t>“</a:t>
            </a:r>
            <a:r>
              <a:rPr lang="ko-KR" altLang="en-US" dirty="0"/>
              <a:t>일괄승인처리</a:t>
            </a:r>
            <a:r>
              <a:rPr lang="en-US" altLang="ko-KR" dirty="0"/>
              <a:t>” </a:t>
            </a:r>
            <a:r>
              <a:rPr lang="ko-KR" altLang="en-US" dirty="0"/>
              <a:t>임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="" xmlns:a16="http://schemas.microsoft.com/office/drawing/2014/main" id="{C43843D5-27CC-4017-92B8-4476DD21DEC5}"/>
              </a:ext>
            </a:extLst>
          </p:cNvPr>
          <p:cNvSpPr/>
          <p:nvPr/>
        </p:nvSpPr>
        <p:spPr>
          <a:xfrm>
            <a:off x="131885" y="2191727"/>
            <a:ext cx="1863970" cy="7473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관리자모드</a:t>
            </a:r>
          </a:p>
        </p:txBody>
      </p:sp>
      <p:sp>
        <p:nvSpPr>
          <p:cNvPr id="9" name="설명선: 굽은 선(테두리 및 강조선) 8">
            <a:extLst>
              <a:ext uri="{FF2B5EF4-FFF2-40B4-BE49-F238E27FC236}">
                <a16:creationId xmlns="" xmlns:a16="http://schemas.microsoft.com/office/drawing/2014/main" id="{3D2B7BB2-EA16-41CA-903D-50DA23A759AD}"/>
              </a:ext>
            </a:extLst>
          </p:cNvPr>
          <p:cNvSpPr/>
          <p:nvPr/>
        </p:nvSpPr>
        <p:spPr>
          <a:xfrm>
            <a:off x="4412343" y="1043661"/>
            <a:ext cx="3117515" cy="49488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3012"/>
              <a:gd name="adj6" fmla="val -641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Admin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만 선택이 가능하고 나머지 사용자는 고정되어야 함</a:t>
            </a:r>
          </a:p>
        </p:txBody>
      </p:sp>
      <p:sp>
        <p:nvSpPr>
          <p:cNvPr id="10" name="설명선: 굽은 선(테두리 및 강조선) 9">
            <a:extLst>
              <a:ext uri="{FF2B5EF4-FFF2-40B4-BE49-F238E27FC236}">
                <a16:creationId xmlns="" xmlns:a16="http://schemas.microsoft.com/office/drawing/2014/main" id="{C8A8BFA1-84C6-4CB9-8F8F-6171494F9EE4}"/>
              </a:ext>
            </a:extLst>
          </p:cNvPr>
          <p:cNvSpPr/>
          <p:nvPr/>
        </p:nvSpPr>
        <p:spPr>
          <a:xfrm>
            <a:off x="8858250" y="3327812"/>
            <a:ext cx="3117515" cy="49488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856"/>
              <a:gd name="adj6" fmla="val -846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금액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우정렬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천단위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표시 해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주시길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바랍니다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설명선: 굽은 선(테두리 및 강조선) 10">
            <a:extLst>
              <a:ext uri="{FF2B5EF4-FFF2-40B4-BE49-F238E27FC236}">
                <a16:creationId xmlns="" xmlns:a16="http://schemas.microsoft.com/office/drawing/2014/main" id="{CFBFCA8C-8DBB-46BE-865B-62F5B6C26A62}"/>
              </a:ext>
            </a:extLst>
          </p:cNvPr>
          <p:cNvSpPr/>
          <p:nvPr/>
        </p:nvSpPr>
        <p:spPr>
          <a:xfrm>
            <a:off x="3276602" y="4406980"/>
            <a:ext cx="2679700" cy="71893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66"/>
              <a:gd name="adj6" fmla="val -699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이미지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클릭시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팝업창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띄우고 팝업창은 화면의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½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크기로 하고 확대 축소 가능하도록 해야 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21550" y="3746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77500" y="36004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18700" y="50609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16129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3425" y="122872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4725" y="498157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81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36CB8A23-4F90-4F85-84A9-ABFED25188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11"/>
            <a:ext cx="6502400" cy="3626371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8BA762F4-1816-4411-94E8-B1BCD2F604BF}"/>
              </a:ext>
            </a:extLst>
          </p:cNvPr>
          <p:cNvSpPr/>
          <p:nvPr/>
        </p:nvSpPr>
        <p:spPr>
          <a:xfrm>
            <a:off x="279400" y="5106694"/>
            <a:ext cx="6400800" cy="117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증빙기간과 승인여부가 예 가 존재하는데 일괄승인처리에서 자료가 </a:t>
            </a:r>
            <a:r>
              <a:rPr lang="ko-KR" altLang="en-US" dirty="0" err="1"/>
              <a:t>안보여짐</a:t>
            </a:r>
            <a:endParaRPr lang="ko-KR" altLang="en-US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="" xmlns:a16="http://schemas.microsoft.com/office/drawing/2014/main" id="{CBF41226-1F18-4FB4-B541-929C8C3EDB20}"/>
              </a:ext>
            </a:extLst>
          </p:cNvPr>
          <p:cNvCxnSpPr>
            <a:cxnSpLocks/>
          </p:cNvCxnSpPr>
          <p:nvPr/>
        </p:nvCxnSpPr>
        <p:spPr>
          <a:xfrm flipV="1">
            <a:off x="3486150" y="3162300"/>
            <a:ext cx="1403350" cy="194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BC7294F4-E434-40D1-A478-467D9876E6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150" y="1751306"/>
            <a:ext cx="6400800" cy="3407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6600" y="47371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FFB3D9DA-2AE3-46EC-9E0C-34CACB3DA4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600"/>
            <a:ext cx="12192000" cy="520526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1F18CA83-6513-45FA-9EC1-778C6CA67B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2000"/>
            <a:ext cx="8648700" cy="3556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6D47436D-1E72-4D05-B8D8-E2E6DF717D73}"/>
              </a:ext>
            </a:extLst>
          </p:cNvPr>
          <p:cNvSpPr/>
          <p:nvPr/>
        </p:nvSpPr>
        <p:spPr>
          <a:xfrm>
            <a:off x="7035800" y="850900"/>
            <a:ext cx="49149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자료가 안보여 </a:t>
            </a:r>
            <a:r>
              <a:rPr lang="ko-KR" altLang="en-US" dirty="0" err="1"/>
              <a:t>짐니다</a:t>
            </a:r>
            <a:r>
              <a:rPr lang="en-US" altLang="ko-KR" dirty="0"/>
              <a:t>.</a:t>
            </a:r>
          </a:p>
          <a:p>
            <a:pPr algn="ctr"/>
            <a:r>
              <a:rPr lang="en-US" altLang="ko-KR" dirty="0"/>
              <a:t>(</a:t>
            </a:r>
            <a:r>
              <a:rPr lang="ko-KR" altLang="en-US" dirty="0"/>
              <a:t>증빙목록 일괄처리에서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="" xmlns:a16="http://schemas.microsoft.com/office/drawing/2014/main" id="{6A16A83A-2C41-4BAE-9F91-B56AD97CF262}"/>
              </a:ext>
            </a:extLst>
          </p:cNvPr>
          <p:cNvCxnSpPr>
            <a:stCxn id="5" idx="1"/>
          </p:cNvCxnSpPr>
          <p:nvPr/>
        </p:nvCxnSpPr>
        <p:spPr>
          <a:xfrm flipH="1">
            <a:off x="5842000" y="1441450"/>
            <a:ext cx="1193800" cy="1225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BC8B80E0-81E9-44F2-A741-6A9EFC242B55}"/>
              </a:ext>
            </a:extLst>
          </p:cNvPr>
          <p:cNvSpPr/>
          <p:nvPr/>
        </p:nvSpPr>
        <p:spPr>
          <a:xfrm>
            <a:off x="9169400" y="5740400"/>
            <a:ext cx="2908300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타이틀 변경해주세요</a:t>
            </a:r>
            <a:r>
              <a:rPr lang="en-US" altLang="ko-KR" dirty="0"/>
              <a:t>.</a:t>
            </a:r>
          </a:p>
          <a:p>
            <a:pPr algn="ctr"/>
            <a:r>
              <a:rPr lang="ko-KR" altLang="en-US" dirty="0"/>
              <a:t> 증빙목록 목록</a:t>
            </a:r>
            <a:r>
              <a:rPr lang="en-US" altLang="ko-KR" dirty="0"/>
              <a:t>-&gt;</a:t>
            </a:r>
            <a:r>
              <a:rPr lang="ko-KR" altLang="en-US" dirty="0"/>
              <a:t> 일괄승인처리 으로요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14478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9650" y="60325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02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ABDFE854-C1E0-4BC4-8F46-0D349D351D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96" y="0"/>
            <a:ext cx="5999004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7172B288-9B4C-4CF3-A0D9-5630DC4374C4}"/>
              </a:ext>
            </a:extLst>
          </p:cNvPr>
          <p:cNvSpPr/>
          <p:nvPr/>
        </p:nvSpPr>
        <p:spPr>
          <a:xfrm>
            <a:off x="6921500" y="304800"/>
            <a:ext cx="4914900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증빙번호 </a:t>
            </a:r>
            <a:r>
              <a:rPr lang="en-US" altLang="ko-KR" dirty="0"/>
              <a:t>: </a:t>
            </a:r>
            <a:r>
              <a:rPr lang="ko-KR" altLang="en-US" dirty="0" err="1"/>
              <a:t>년월일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일련번호</a:t>
            </a:r>
            <a:r>
              <a:rPr lang="en-US" altLang="ko-KR" dirty="0"/>
              <a:t>(4)</a:t>
            </a:r>
          </a:p>
          <a:p>
            <a:pPr algn="ctr"/>
            <a:r>
              <a:rPr lang="ko-KR" altLang="en-US" dirty="0"/>
              <a:t>예</a:t>
            </a:r>
            <a:r>
              <a:rPr lang="en-US" altLang="ko-KR" dirty="0"/>
              <a:t>)20180807-0001</a:t>
            </a:r>
            <a:r>
              <a:rPr lang="ko-KR" altLang="en-US" dirty="0"/>
              <a:t>해주세요</a:t>
            </a:r>
            <a:endParaRPr lang="en-US" altLang="ko-KR" dirty="0"/>
          </a:p>
          <a:p>
            <a:pPr algn="ctr"/>
            <a:r>
              <a:rPr lang="ko-KR" altLang="en-US" dirty="0"/>
              <a:t>지금은 </a:t>
            </a:r>
            <a:r>
              <a:rPr lang="ko-KR" altLang="en-US" dirty="0" err="1"/>
              <a:t>년월일시분</a:t>
            </a:r>
            <a:r>
              <a:rPr lang="ko-KR" altLang="en-US" dirty="0"/>
              <a:t> </a:t>
            </a:r>
            <a:r>
              <a:rPr lang="ko-KR" altLang="en-US" dirty="0" err="1"/>
              <a:t>으로</a:t>
            </a:r>
            <a:r>
              <a:rPr lang="ko-KR" altLang="en-US" dirty="0"/>
              <a:t> 되어있음</a:t>
            </a:r>
            <a:r>
              <a:rPr lang="en-US" altLang="ko-KR" dirty="0"/>
              <a:t>(</a:t>
            </a:r>
            <a:r>
              <a:rPr lang="ko-KR" altLang="en-US" dirty="0"/>
              <a:t>같은 증빙번호가 존재함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="" xmlns:a16="http://schemas.microsoft.com/office/drawing/2014/main" id="{F6FD8BA6-D156-42E8-92BC-82DA9606C3EF}"/>
              </a:ext>
            </a:extLst>
          </p:cNvPr>
          <p:cNvCxnSpPr/>
          <p:nvPr/>
        </p:nvCxnSpPr>
        <p:spPr>
          <a:xfrm flipH="1">
            <a:off x="2578100" y="762000"/>
            <a:ext cx="431800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7B7CDBB3-ABCD-40C2-AB54-FA11812E78D0}"/>
              </a:ext>
            </a:extLst>
          </p:cNvPr>
          <p:cNvSpPr/>
          <p:nvPr/>
        </p:nvSpPr>
        <p:spPr>
          <a:xfrm>
            <a:off x="96996" y="4325815"/>
            <a:ext cx="2892389" cy="123971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설명선: 굽은 선(테두리 및 강조선) 10">
            <a:extLst>
              <a:ext uri="{FF2B5EF4-FFF2-40B4-BE49-F238E27FC236}">
                <a16:creationId xmlns="" xmlns:a16="http://schemas.microsoft.com/office/drawing/2014/main" id="{35C17F1B-D135-4796-A620-64BE04137379}"/>
              </a:ext>
            </a:extLst>
          </p:cNvPr>
          <p:cNvSpPr/>
          <p:nvPr/>
        </p:nvSpPr>
        <p:spPr>
          <a:xfrm>
            <a:off x="4103079" y="3501372"/>
            <a:ext cx="2679700" cy="71893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5761"/>
              <a:gd name="adj6" fmla="val -469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조회 및 입력화면에서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이부분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안보여줘도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됩니다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B5169D34-8B24-46CD-9402-6D38BA78064C}"/>
              </a:ext>
            </a:extLst>
          </p:cNvPr>
          <p:cNvSpPr/>
          <p:nvPr/>
        </p:nvSpPr>
        <p:spPr>
          <a:xfrm>
            <a:off x="96996" y="2048601"/>
            <a:ext cx="2892389" cy="2667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설명선: 굽은 선(테두리 및 강조선) 12">
            <a:extLst>
              <a:ext uri="{FF2B5EF4-FFF2-40B4-BE49-F238E27FC236}">
                <a16:creationId xmlns="" xmlns:a16="http://schemas.microsoft.com/office/drawing/2014/main" id="{D05D556C-E944-46D3-ACE2-0B9B5249EAFF}"/>
              </a:ext>
            </a:extLst>
          </p:cNvPr>
          <p:cNvSpPr/>
          <p:nvPr/>
        </p:nvSpPr>
        <p:spPr>
          <a:xfrm>
            <a:off x="4103079" y="1313962"/>
            <a:ext cx="2679700" cy="71893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8207"/>
              <a:gd name="adj6" fmla="val -659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조회 및 입력화면에서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이부분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안보여줘도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됩니다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설명선: 굽은 선(테두리 및 강조선) 13">
            <a:extLst>
              <a:ext uri="{FF2B5EF4-FFF2-40B4-BE49-F238E27FC236}">
                <a16:creationId xmlns="" xmlns:a16="http://schemas.microsoft.com/office/drawing/2014/main" id="{FE7D1CA6-34B0-474B-8788-9270CEDEA812}"/>
              </a:ext>
            </a:extLst>
          </p:cNvPr>
          <p:cNvSpPr/>
          <p:nvPr/>
        </p:nvSpPr>
        <p:spPr>
          <a:xfrm>
            <a:off x="4103079" y="304801"/>
            <a:ext cx="2679700" cy="4572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2360"/>
              <a:gd name="adj6" fmla="val -633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입력화면에서 시스템 현재일자로 고정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수정불가능하게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…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설명선: 굽은 선(테두리 및 강조선) 14">
            <a:extLst>
              <a:ext uri="{FF2B5EF4-FFF2-40B4-BE49-F238E27FC236}">
                <a16:creationId xmlns="" xmlns:a16="http://schemas.microsoft.com/office/drawing/2014/main" id="{A0D87D21-70CC-4171-8987-01B0AC5C1CF5}"/>
              </a:ext>
            </a:extLst>
          </p:cNvPr>
          <p:cNvSpPr/>
          <p:nvPr/>
        </p:nvSpPr>
        <p:spPr>
          <a:xfrm>
            <a:off x="6699250" y="4654630"/>
            <a:ext cx="2679700" cy="71893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5485"/>
              <a:gd name="adj6" fmla="val -1626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이미지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클릭시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팝업창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띄우고 팝업창은 화면의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½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크기로 하고 확대 축소 가능하도록 해야 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0501" y="1771650"/>
            <a:ext cx="102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수정완료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6901" y="584200"/>
            <a:ext cx="102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수정완료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4351" y="2025650"/>
            <a:ext cx="102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수정완료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0351" y="3841750"/>
            <a:ext cx="102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수정완료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18751" y="1285875"/>
            <a:ext cx="102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수정완료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0375" y="51625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수정완료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513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514</Words>
  <Application>Microsoft Office PowerPoint</Application>
  <PresentationFormat>사용자 지정</PresentationFormat>
  <Paragraphs>107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gemnykim</dc:creator>
  <cp:lastModifiedBy>Granola</cp:lastModifiedBy>
  <cp:revision>81</cp:revision>
  <dcterms:created xsi:type="dcterms:W3CDTF">2018-07-09T06:14:12Z</dcterms:created>
  <dcterms:modified xsi:type="dcterms:W3CDTF">2018-12-11T22:42:10Z</dcterms:modified>
</cp:coreProperties>
</file>